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B8BB-B97F-4CC2-8CCB-3A55EFEA881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24B4-4F13-4612-A54C-E9CDEAB63CF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41486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B8BB-B97F-4CC2-8CCB-3A55EFEA881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24B4-4F13-4612-A54C-E9CDEAB63CF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178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B8BB-B97F-4CC2-8CCB-3A55EFEA881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24B4-4F13-4612-A54C-E9CDEAB63CF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31276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B8BB-B97F-4CC2-8CCB-3A55EFEA881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24B4-4F13-4612-A54C-E9CDEAB63CF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16260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B8BB-B97F-4CC2-8CCB-3A55EFEA881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24B4-4F13-4612-A54C-E9CDEAB63CF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20732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B8BB-B97F-4CC2-8CCB-3A55EFEA881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24B4-4F13-4612-A54C-E9CDEAB63CF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4696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B8BB-B97F-4CC2-8CCB-3A55EFEA881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24B4-4F13-4612-A54C-E9CDEAB63CF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71365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B8BB-B97F-4CC2-8CCB-3A55EFEA881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24B4-4F13-4612-A54C-E9CDEAB63CF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58977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B8BB-B97F-4CC2-8CCB-3A55EFEA881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24B4-4F13-4612-A54C-E9CDEAB63CF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81123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B8BB-B97F-4CC2-8CCB-3A55EFEA881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24B4-4F13-4612-A54C-E9CDEAB63CF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18028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B8BB-B97F-4CC2-8CCB-3A55EFEA881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24B4-4F13-4612-A54C-E9CDEAB63CF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26052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DB8BB-B97F-4CC2-8CCB-3A55EFEA8811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824B4-4F13-4612-A54C-E9CDEAB63CF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28427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>
            <a:extLst>
              <a:ext uri="{FF2B5EF4-FFF2-40B4-BE49-F238E27FC236}">
                <a16:creationId xmlns:a16="http://schemas.microsoft.com/office/drawing/2014/main" id="{C4AB0628-F10D-4ED0-8F51-6DEBC279D4C4}"/>
              </a:ext>
            </a:extLst>
          </p:cNvPr>
          <p:cNvPicPr>
            <a:picLocks noChangeArrowheads="1"/>
          </p:cNvPicPr>
          <p:nvPr/>
        </p:nvPicPr>
        <p:blipFill rotWithShape="1">
          <a:blip r:embed="rId2"/>
          <a:srcRect l="38216" t="78629" r="32919" b="-11"/>
          <a:stretch/>
        </p:blipFill>
        <p:spPr bwMode="auto">
          <a:xfrm>
            <a:off x="1121816" y="1272461"/>
            <a:ext cx="3727959" cy="165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5">
            <a:extLst>
              <a:ext uri="{FF2B5EF4-FFF2-40B4-BE49-F238E27FC236}">
                <a16:creationId xmlns:a16="http://schemas.microsoft.com/office/drawing/2014/main" id="{8FC8839C-1CF1-4AC4-AD7B-439CF145730A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/>
          <a:srcRect l="35585" t="36597" r="42180" b="49258"/>
          <a:stretch/>
        </p:blipFill>
        <p:spPr bwMode="auto">
          <a:xfrm flipH="1">
            <a:off x="1121815" y="3086056"/>
            <a:ext cx="3727959" cy="2061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6B10E10-BB83-470C-8315-812D156234B7}"/>
              </a:ext>
            </a:extLst>
          </p:cNvPr>
          <p:cNvSpPr txBox="1"/>
          <p:nvPr/>
        </p:nvSpPr>
        <p:spPr>
          <a:xfrm>
            <a:off x="1586203" y="2152654"/>
            <a:ext cx="765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Actin</a:t>
            </a:r>
            <a:endParaRPr lang="en-IN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067086-D7D3-4F63-8D98-8A931E23725F}"/>
              </a:ext>
            </a:extLst>
          </p:cNvPr>
          <p:cNvSpPr txBox="1"/>
          <p:nvPr/>
        </p:nvSpPr>
        <p:spPr>
          <a:xfrm>
            <a:off x="1474237" y="3792125"/>
            <a:ext cx="877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Endo G</a:t>
            </a:r>
            <a:endParaRPr lang="en-IN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B6ADA9-CB7E-4086-BDCF-75DB71BC07EA}"/>
              </a:ext>
            </a:extLst>
          </p:cNvPr>
          <p:cNvSpPr txBox="1"/>
          <p:nvPr/>
        </p:nvSpPr>
        <p:spPr>
          <a:xfrm>
            <a:off x="2911151" y="1511559"/>
            <a:ext cx="429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IN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0FBF00-61C9-45E9-BF45-E9A65BAC0337}"/>
              </a:ext>
            </a:extLst>
          </p:cNvPr>
          <p:cNvSpPr txBox="1"/>
          <p:nvPr/>
        </p:nvSpPr>
        <p:spPr>
          <a:xfrm>
            <a:off x="3484979" y="1511559"/>
            <a:ext cx="429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endParaRPr lang="en-IN" dirty="0"/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A301CE9F-5854-4299-8A30-F26C4C8BC1CC}"/>
              </a:ext>
            </a:extLst>
          </p:cNvPr>
          <p:cNvSpPr txBox="1"/>
          <p:nvPr/>
        </p:nvSpPr>
        <p:spPr>
          <a:xfrm>
            <a:off x="1912775" y="614461"/>
            <a:ext cx="509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Western blotting for knockdown of Endonuclease G</a:t>
            </a:r>
            <a:endParaRPr lang="en-IN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60A0A8-F390-47BE-A1D0-8AD68D20704F}"/>
              </a:ext>
            </a:extLst>
          </p:cNvPr>
          <p:cNvSpPr txBox="1"/>
          <p:nvPr/>
        </p:nvSpPr>
        <p:spPr>
          <a:xfrm>
            <a:off x="2914259" y="3296824"/>
            <a:ext cx="429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IN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DB6839-0542-44EE-B9E6-AF4F634EC7A8}"/>
              </a:ext>
            </a:extLst>
          </p:cNvPr>
          <p:cNvSpPr txBox="1"/>
          <p:nvPr/>
        </p:nvSpPr>
        <p:spPr>
          <a:xfrm>
            <a:off x="3488087" y="3296824"/>
            <a:ext cx="429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endParaRPr lang="en-IN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E7EEBB-BCA3-4AA5-A2E5-763D83605904}"/>
              </a:ext>
            </a:extLst>
          </p:cNvPr>
          <p:cNvSpPr txBox="1"/>
          <p:nvPr/>
        </p:nvSpPr>
        <p:spPr>
          <a:xfrm>
            <a:off x="2151908" y="1679320"/>
            <a:ext cx="614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</a:t>
            </a:r>
            <a:endParaRPr lang="en-IN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72AEEF-E7BC-49BC-9C0A-37C65BE04A4C}"/>
              </a:ext>
            </a:extLst>
          </p:cNvPr>
          <p:cNvSpPr txBox="1"/>
          <p:nvPr/>
        </p:nvSpPr>
        <p:spPr>
          <a:xfrm>
            <a:off x="2296528" y="4088774"/>
            <a:ext cx="614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25</a:t>
            </a:r>
            <a:endParaRPr lang="en-IN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625FFE-CCAE-4A4F-A97B-0624D9018DA4}"/>
              </a:ext>
            </a:extLst>
          </p:cNvPr>
          <p:cNvSpPr txBox="1"/>
          <p:nvPr/>
        </p:nvSpPr>
        <p:spPr>
          <a:xfrm>
            <a:off x="2290307" y="3522713"/>
            <a:ext cx="614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37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06610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17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3</cp:revision>
  <dcterms:created xsi:type="dcterms:W3CDTF">2021-05-22T12:29:01Z</dcterms:created>
  <dcterms:modified xsi:type="dcterms:W3CDTF">2021-05-24T06:46:42Z</dcterms:modified>
</cp:coreProperties>
</file>